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2" r:id="rId3"/>
    <p:sldId id="275" r:id="rId4"/>
    <p:sldId id="282" r:id="rId5"/>
    <p:sldId id="280" r:id="rId6"/>
    <p:sldId id="283" r:id="rId7"/>
    <p:sldId id="281" r:id="rId8"/>
    <p:sldId id="278" r:id="rId9"/>
    <p:sldId id="27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3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8127" autoAdjust="0"/>
  </p:normalViewPr>
  <p:slideViewPr>
    <p:cSldViewPr snapToGrid="0">
      <p:cViewPr varScale="1">
        <p:scale>
          <a:sx n="44" d="100"/>
          <a:sy n="44" d="100"/>
        </p:scale>
        <p:origin x="99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2BB98F-2100-4273-936A-8A451CE40FC0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674CF2-B7E6-41BD-AE06-790C199380E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95022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dirty="0" smtClean="0"/>
              <a:t>Review the</a:t>
            </a:r>
            <a:r>
              <a:rPr lang="en-IN" baseline="0" dirty="0" smtClean="0"/>
              <a:t> previous weeks assignment for 20 – 30 mins before beginning the presentation. This week is to make the students learn about physical and </a:t>
            </a:r>
            <a:r>
              <a:rPr lang="en-IN" baseline="0" smtClean="0"/>
              <a:t>functional decomposition</a:t>
            </a:r>
            <a:endParaRPr lang="en-IN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74CF2-B7E6-41BD-AE06-790C199380E9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318645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N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74CF2-B7E6-41BD-AE06-790C199380E9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0016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baseline="0" dirty="0" smtClean="0"/>
              <a:t>Functional Decomposition means identifying what the new product must be able to function..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N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baseline="0" dirty="0" smtClean="0"/>
              <a:t>Functional Flow Analysis is the analysis of a series of tasks (to be performed by the user) is to be made and written down.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N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baseline="0" dirty="0" smtClean="0"/>
              <a:t>Process – Involves all the functions that the product must do to help the user accomplish the task.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N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baseline="0" dirty="0" smtClean="0"/>
              <a:t>Required Parts are to be identified based on your concept and the processes.</a:t>
            </a:r>
            <a:endParaRPr lang="en-IN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74CF2-B7E6-41BD-AE06-790C199380E9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24779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74CF2-B7E6-41BD-AE06-790C199380E9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49470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baseline="0" dirty="0" smtClean="0"/>
              <a:t>Required Parts are the ones identified during Functional Decomposition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N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baseline="0" dirty="0" smtClean="0"/>
              <a:t>Specifications and Dimensions are the units of the physical part – Material, Shape, Size, Colour, Technical Details, etc.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N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baseline="0" dirty="0" smtClean="0"/>
              <a:t>Processing means any operation to be performed to obtain the part’s function – Cutting, Bending, Finishing, Shaping, Punching, etc.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N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baseline="0" dirty="0" smtClean="0"/>
              <a:t>Assembly means joining all the different parts together to make it a finished product, ready to be used for solving the pain / problem you have identified during the start of the course.</a:t>
            </a:r>
            <a:endParaRPr lang="en-IN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74CF2-B7E6-41BD-AE06-790C199380E9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04340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As shown in the given example, All the team members are required to draw a sketch presenting all functional and physical details of the product through labelling.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74CF2-B7E6-41BD-AE06-790C199380E9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32363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baseline="0" dirty="0" smtClean="0"/>
          </a:p>
          <a:p>
            <a:r>
              <a:rPr lang="en-IN" dirty="0" smtClean="0"/>
              <a:t>Review the</a:t>
            </a:r>
            <a:r>
              <a:rPr lang="en-IN" baseline="0" dirty="0" smtClean="0"/>
              <a:t> activities in </a:t>
            </a:r>
            <a:r>
              <a:rPr lang="en-IN" baseline="0" smtClean="0"/>
              <a:t>the class.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6B6090-DF1F-410A-8FEA-89FB1FBFC034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82166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baseline="0" dirty="0" smtClean="0"/>
              <a:t>Share ‘PDS - Assignment - 4 – Product Architecture - Template.pptx’ to the WhatsApp group.</a:t>
            </a:r>
            <a:r>
              <a:rPr lang="en-IN" dirty="0" smtClean="0"/>
              <a:t> </a:t>
            </a:r>
          </a:p>
          <a:p>
            <a:endParaRPr lang="en-IN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6B6090-DF1F-410A-8FEA-89FB1FBFC034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45650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7019F-DAD6-4D55-9071-2A9FE54A17AB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7545B-D009-480A-BB41-F4415F56AA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52380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7019F-DAD6-4D55-9071-2A9FE54A17AB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7545B-D009-480A-BB41-F4415F56AA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9180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7019F-DAD6-4D55-9071-2A9FE54A17AB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7545B-D009-480A-BB41-F4415F56AA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10570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7019F-DAD6-4D55-9071-2A9FE54A17AB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7545B-D009-480A-BB41-F4415F56AA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07839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7019F-DAD6-4D55-9071-2A9FE54A17AB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7545B-D009-480A-BB41-F4415F56AA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3062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7019F-DAD6-4D55-9071-2A9FE54A17AB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7545B-D009-480A-BB41-F4415F56AA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9190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7019F-DAD6-4D55-9071-2A9FE54A17AB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7545B-D009-480A-BB41-F4415F56AA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5739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7019F-DAD6-4D55-9071-2A9FE54A17AB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7545B-D009-480A-BB41-F4415F56AA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6766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7019F-DAD6-4D55-9071-2A9FE54A17AB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7545B-D009-480A-BB41-F4415F56AA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346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7019F-DAD6-4D55-9071-2A9FE54A17AB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7545B-D009-480A-BB41-F4415F56AA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2573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7019F-DAD6-4D55-9071-2A9FE54A17AB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7545B-D009-480A-BB41-F4415F56AA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0195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B38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7019F-DAD6-4D55-9071-2A9FE54A17AB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7545B-D009-480A-BB41-F4415F56AA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4569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3999" y="4257406"/>
            <a:ext cx="490945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Phase 4 </a:t>
            </a:r>
          </a:p>
          <a:p>
            <a:r>
              <a:rPr lang="en-IN" sz="4400" b="1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PROTOTYPE</a:t>
            </a:r>
            <a:endParaRPr lang="en-IN" sz="4400" b="1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53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97428" y="672933"/>
            <a:ext cx="68484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b="1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PRODUCT ARCHITECTURE</a:t>
            </a:r>
            <a:endParaRPr lang="en-IN" sz="4400" b="1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08314" y="2269671"/>
            <a:ext cx="927462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IN" sz="2400" dirty="0" smtClean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pPr>
              <a:lnSpc>
                <a:spcPct val="150000"/>
              </a:lnSpc>
            </a:pPr>
            <a:r>
              <a:rPr lang="en-IN" sz="3600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Functional Decomposition</a:t>
            </a:r>
          </a:p>
          <a:p>
            <a:pPr>
              <a:lnSpc>
                <a:spcPct val="150000"/>
              </a:lnSpc>
            </a:pPr>
            <a:endParaRPr lang="en-IN" sz="3600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pPr>
              <a:lnSpc>
                <a:spcPct val="150000"/>
              </a:lnSpc>
            </a:pPr>
            <a:r>
              <a:rPr lang="en-IN" sz="3600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Physical Decomposition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72400" y="3616573"/>
            <a:ext cx="17816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b="1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What?</a:t>
            </a:r>
            <a:endParaRPr lang="en-IN" sz="4400" b="1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28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08314" y="698356"/>
            <a:ext cx="80486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b="1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FUNCTIONAL DECOMPOSITION</a:t>
            </a:r>
            <a:endParaRPr lang="en-IN" sz="4400" b="1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08314" y="2269671"/>
            <a:ext cx="875630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N" sz="2400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Functional Flow Analysis:</a:t>
            </a:r>
          </a:p>
          <a:p>
            <a:pPr>
              <a:lnSpc>
                <a:spcPct val="150000"/>
              </a:lnSpc>
            </a:pPr>
            <a:endParaRPr lang="en-IN" sz="2400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pPr>
              <a:lnSpc>
                <a:spcPct val="150000"/>
              </a:lnSpc>
            </a:pPr>
            <a:r>
              <a:rPr lang="en-IN" sz="2400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Processes </a:t>
            </a:r>
            <a:endParaRPr lang="en-IN" sz="2400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pPr>
              <a:lnSpc>
                <a:spcPct val="150000"/>
              </a:lnSpc>
            </a:pPr>
            <a:endParaRPr lang="en-IN" sz="2400" dirty="0" smtClean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pPr>
              <a:lnSpc>
                <a:spcPct val="150000"/>
              </a:lnSpc>
            </a:pPr>
            <a:r>
              <a:rPr lang="en-IN" sz="2400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Required Parts</a:t>
            </a:r>
            <a:endParaRPr lang="en-IN" sz="2400" dirty="0" smtClean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99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045028"/>
            <a:ext cx="12192001" cy="4650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326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08314" y="643185"/>
            <a:ext cx="71913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b="1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PHYSICAL DECOMPOSITION</a:t>
            </a:r>
            <a:endParaRPr lang="en-IN" sz="4400" b="1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08314" y="2269671"/>
            <a:ext cx="875630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N" sz="2400" b="1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Identify:</a:t>
            </a:r>
          </a:p>
          <a:p>
            <a:pPr>
              <a:lnSpc>
                <a:spcPct val="150000"/>
              </a:lnSpc>
            </a:pPr>
            <a:endParaRPr lang="en-IN" sz="2400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IN" sz="2400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Required Parts</a:t>
            </a:r>
          </a:p>
          <a:p>
            <a:endParaRPr lang="en-IN" sz="2400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IN" sz="2400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Specifications</a:t>
            </a:r>
          </a:p>
          <a:p>
            <a:endParaRPr lang="en-IN" sz="2400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IN" sz="2400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Processing</a:t>
            </a:r>
          </a:p>
          <a:p>
            <a:endParaRPr lang="en-IN" sz="2400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IN" sz="2400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Assembly</a:t>
            </a:r>
            <a:endParaRPr lang="en-IN" sz="2400" dirty="0" smtClean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39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28800"/>
            <a:ext cx="12192000" cy="3110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298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8314" y="643185"/>
            <a:ext cx="56714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b="1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Explanatory Sketch</a:t>
            </a:r>
            <a:endParaRPr lang="en-IN" sz="4400" b="1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314" y="1678418"/>
            <a:ext cx="6890657" cy="4593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292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29047" y="925739"/>
            <a:ext cx="2643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Review</a:t>
            </a:r>
            <a:endParaRPr lang="en-IN" sz="2800" b="1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29046" y="2251302"/>
            <a:ext cx="880484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Functional Decomposition</a:t>
            </a:r>
          </a:p>
          <a:p>
            <a:endParaRPr lang="en-IN" sz="2800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IN" sz="2800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Physical Decomposition</a:t>
            </a:r>
          </a:p>
        </p:txBody>
      </p:sp>
    </p:spTree>
    <p:extLst>
      <p:ext uri="{BB962C8B-B14F-4D97-AF65-F5344CB8AC3E}">
        <p14:creationId xmlns:p14="http://schemas.microsoft.com/office/powerpoint/2010/main" val="96946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29047" y="925739"/>
            <a:ext cx="90941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N" sz="2800" b="1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Assignment 4                                                                            Marks: 3</a:t>
            </a:r>
            <a:endParaRPr lang="en-IN" sz="2800" b="1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29047" y="2251302"/>
            <a:ext cx="9094124" cy="1690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IN" sz="2800" dirty="0">
                <a:solidFill>
                  <a:schemeClr val="bg1"/>
                </a:solidFill>
                <a:latin typeface="Myriad Pro" panose="020B0503030403020204" pitchFamily="34" charset="0"/>
              </a:rPr>
              <a:t>Make a Power Point Presentation on your </a:t>
            </a:r>
            <a:r>
              <a:rPr lang="en-IN" sz="2800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 Product Architecture in the shared format.</a:t>
            </a:r>
          </a:p>
        </p:txBody>
      </p:sp>
    </p:spTree>
    <p:extLst>
      <p:ext uri="{BB962C8B-B14F-4D97-AF65-F5344CB8AC3E}">
        <p14:creationId xmlns:p14="http://schemas.microsoft.com/office/powerpoint/2010/main" val="390179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2995</TotalTime>
  <Words>312</Words>
  <Application>Microsoft Office PowerPoint</Application>
  <PresentationFormat>Widescreen</PresentationFormat>
  <Paragraphs>58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Myriad Pro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</dc:creator>
  <cp:lastModifiedBy>V S Sesha Sai Jayanth G</cp:lastModifiedBy>
  <cp:revision>78</cp:revision>
  <dcterms:created xsi:type="dcterms:W3CDTF">2018-07-28T09:33:00Z</dcterms:created>
  <dcterms:modified xsi:type="dcterms:W3CDTF">2018-11-19T17:32:07Z</dcterms:modified>
</cp:coreProperties>
</file>